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322" r:id="rId3"/>
    <p:sldId id="336" r:id="rId4"/>
    <p:sldId id="278" r:id="rId5"/>
    <p:sldId id="279" r:id="rId6"/>
    <p:sldId id="339" r:id="rId7"/>
    <p:sldId id="338" r:id="rId8"/>
    <p:sldId id="345" r:id="rId9"/>
    <p:sldId id="346" r:id="rId10"/>
    <p:sldId id="347" r:id="rId11"/>
    <p:sldId id="350" r:id="rId12"/>
    <p:sldId id="280" r:id="rId13"/>
    <p:sldId id="341" r:id="rId14"/>
    <p:sldId id="340" r:id="rId15"/>
    <p:sldId id="288" r:id="rId16"/>
    <p:sldId id="342" r:id="rId17"/>
    <p:sldId id="343" r:id="rId18"/>
    <p:sldId id="351" r:id="rId19"/>
    <p:sldId id="348" r:id="rId20"/>
    <p:sldId id="259" r:id="rId21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</p14:sldIdLst>
        </p14:section>
        <p14:section name="Setting up environment" id="{9F62335A-B7EA-AE4C-BD03-EE7540DD4825}">
          <p14:sldIdLst/>
        </p14:section>
        <p14:section name="The Basics" id="{99C36858-EA01-0C42-85EC-90E776DB9252}">
          <p14:sldIdLst>
            <p14:sldId id="336"/>
            <p14:sldId id="278"/>
            <p14:sldId id="279"/>
            <p14:sldId id="339"/>
            <p14:sldId id="338"/>
            <p14:sldId id="345"/>
            <p14:sldId id="346"/>
            <p14:sldId id="347"/>
            <p14:sldId id="350"/>
            <p14:sldId id="280"/>
            <p14:sldId id="341"/>
            <p14:sldId id="340"/>
            <p14:sldId id="288"/>
            <p14:sldId id="342"/>
            <p14:sldId id="343"/>
            <p14:sldId id="351"/>
            <p14:sldId id="348"/>
          </p14:sldIdLst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843"/>
    <p:restoredTop sz="76923"/>
  </p:normalViewPr>
  <p:slideViewPr>
    <p:cSldViewPr snapToGrid="0">
      <p:cViewPr>
        <p:scale>
          <a:sx n="101" d="100"/>
          <a:sy n="101" d="100"/>
        </p:scale>
        <p:origin x="112" y="-128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/Relationships>
</file>

<file path=ppt/media/image1.tiff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height-and-width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height-and-width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height-and-width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Font typeface="Arial" panose="020B0604020202020204" pitchFamily="34" charset="0"/>
              <a:buNone/>
            </a:pPr>
            <a:r>
              <a:rPr lang="en-US" dirty="0">
                <a:hlinkClick r:id="rId3"/>
              </a:rPr>
              <a:t>https://reactnative.dev/docs/0.61/height-and-width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simplest way to set the dimensions of a component is by adding a fixed </a:t>
            </a:r>
            <a:r>
              <a:rPr lang="en-US" dirty="0"/>
              <a:t>width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and </a:t>
            </a:r>
            <a:r>
              <a:rPr lang="en-US" dirty="0"/>
              <a:t>height 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to style.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All dimensions in React Native are unitless, and represent density-independent pixels.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Setting dimensions this way is common for components that should always render at exactly the same size, regardless of screen dimensions.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2812383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Use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in a component's style to have the component expand and shrink dynamically based on available space.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Normally you will use </a:t>
            </a:r>
            <a:r>
              <a:rPr lang="en-US" dirty="0"/>
              <a:t>flex: 1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which tells a component to fill all available space, shared evenly amongst other components with the same parent.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larger the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given, the higher the ratio of space a component will take compared to its siblings.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012331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Use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in a component's style to have the component expand and shrink dynamically based on available space.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Normally you will use </a:t>
            </a:r>
            <a:r>
              <a:rPr lang="en-US" dirty="0"/>
              <a:t>flex: 1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which tells a component to fill all available space, shared evenly amongst other components with the same parent.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larger the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given, the higher the ratio of space a component will take compared to its siblings.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04052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Use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in a component's style to have the component expand and shrink dynamically based on available space.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Normally you will use </a:t>
            </a:r>
            <a:r>
              <a:rPr lang="en-US" dirty="0"/>
              <a:t>flex: 1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which tells a component to fill all available space, shared evenly amongst other components with the same parent.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larger the </a:t>
            </a:r>
            <a:r>
              <a:rPr lang="en-US" dirty="0"/>
              <a:t>flex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given, the higher the ratio of space a component will take compared to its siblings.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6837662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20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6064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reactnative.dev</a:t>
            </a:r>
            <a:r>
              <a:rPr lang="en-US" dirty="0"/>
              <a:t>/docs/style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476314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5704604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0587264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7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994336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Font typeface="Arial" panose="020B0604020202020204" pitchFamily="34" charset="0"/>
              <a:buNone/>
            </a:pPr>
            <a:r>
              <a:rPr lang="en-US" dirty="0">
                <a:hlinkClick r:id="rId3"/>
              </a:rPr>
              <a:t>https://reactnative.dev/docs/0.61/height-and-width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simplest way to set the dimensions of a component is by adding a fixed </a:t>
            </a:r>
            <a:r>
              <a:rPr lang="en-US" dirty="0"/>
              <a:t>width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and </a:t>
            </a:r>
            <a:r>
              <a:rPr lang="en-US" dirty="0"/>
              <a:t>height 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to style.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All dimensions in React Native are unitless, and represent density-independent pixels.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Setting dimensions this way is common for components that should always render at exactly the same size, regardless of screen dimensions.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7609699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228600" indent="0">
              <a:buFont typeface="Arial" panose="020B0604020202020204" pitchFamily="34" charset="0"/>
              <a:buNone/>
            </a:pPr>
            <a:r>
              <a:rPr lang="en-US" dirty="0">
                <a:hlinkClick r:id="rId3"/>
              </a:rPr>
              <a:t>https://reactnative.dev/docs/0.61/height-and-width</a:t>
            </a:r>
            <a:endParaRPr lang="en-US" sz="1200" b="0" i="0" u="none" strike="noStrike" cap="none" dirty="0">
              <a:solidFill>
                <a:schemeClr val="dk1"/>
              </a:solidFill>
              <a:effectLst/>
              <a:latin typeface="Calibri"/>
              <a:ea typeface="Calibri"/>
              <a:cs typeface="Calibri"/>
              <a:sym typeface="Calibri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simplest way to set the dimensions of a component is by adding a fixed </a:t>
            </a:r>
            <a:r>
              <a:rPr lang="en-US" dirty="0"/>
              <a:t>width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and </a:t>
            </a:r>
            <a:r>
              <a:rPr lang="en-US" dirty="0"/>
              <a:t>height 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to style.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All dimensions in React Native are unitless, and represent density-independent pixels.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Setting dimensions this way is common for components that should always render at exactly the same size, regardless of screen dimensions.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291764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1.tif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0" r:id="rId3"/>
    <p:sldLayoutId id="2147483651" r:id="rId4"/>
    <p:sldLayoutId id="2147483652" r:id="rId5"/>
    <p:sldLayoutId id="2147483653" r:id="rId6"/>
    <p:sldLayoutId id="2147483655" r:id="rId7"/>
    <p:sldLayoutId id="2147483656" r:id="rId8"/>
    <p:sldLayoutId id="2147483657" r:id="rId9"/>
    <p:sldLayoutId id="2147483658" r:id="rId10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6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color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7619C5-DBDB-3C43-A016-1525FC7A0C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68AA43-9122-F94D-9157-6104BDCBF84A}"/>
              </a:ext>
            </a:extLst>
          </p:cNvPr>
          <p:cNvSpPr/>
          <p:nvPr/>
        </p:nvSpPr>
        <p:spPr>
          <a:xfrm>
            <a:off x="1297983" y="2700878"/>
            <a:ext cx="8684217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/**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 @format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*/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AppRegistry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LotsOfStyles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'./App'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Change this line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{name as appName}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'./app.json'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AppRegistry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.registerComponent(appName, () =&gt;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LotsOfStyles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Change this line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B7B60D-933B-7F4F-8A38-83D9591F0454}"/>
              </a:ext>
            </a:extLst>
          </p:cNvPr>
          <p:cNvSpPr txBox="1"/>
          <p:nvPr/>
        </p:nvSpPr>
        <p:spPr>
          <a:xfrm>
            <a:off x="1100380" y="1239864"/>
            <a:ext cx="787313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Open the file index.js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Correct the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/>
              <a:t> line and 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registerComponent</a:t>
            </a:r>
            <a:r>
              <a:rPr lang="en-VN" sz="1800" dirty="0">
                <a:solidFill>
                  <a:srgbClr val="5C6773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line</a:t>
            </a:r>
            <a:endParaRPr lang="en-V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4253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268C37-2799-8F40-92AC-CD79981A68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C85862-F1EE-A14E-BB86-FE86A426504A}"/>
              </a:ext>
            </a:extLst>
          </p:cNvPr>
          <p:cNvSpPr txBox="1"/>
          <p:nvPr/>
        </p:nvSpPr>
        <p:spPr>
          <a:xfrm>
            <a:off x="1059052" y="1999281"/>
            <a:ext cx="425686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Press </a:t>
            </a:r>
            <a:r>
              <a:rPr lang="en-US" sz="1800" b="1" dirty="0"/>
              <a:t>⌘D</a:t>
            </a:r>
            <a:r>
              <a:rPr lang="en-US" sz="1800" dirty="0"/>
              <a:t> keyboard shortcut when your app is running in the iOS Simulator, or </a:t>
            </a:r>
            <a:r>
              <a:rPr lang="en-US" sz="1800" b="1" dirty="0"/>
              <a:t>⌘M</a:t>
            </a:r>
            <a:r>
              <a:rPr lang="en-US" sz="1800" dirty="0"/>
              <a:t> when running in an Android emulator on Mac OS and </a:t>
            </a:r>
            <a:r>
              <a:rPr lang="en-US" sz="1800" b="1" dirty="0" err="1"/>
              <a:t>Ctrl+M</a:t>
            </a:r>
            <a:r>
              <a:rPr lang="en-US" sz="1800" dirty="0"/>
              <a:t> on Windows and Linux.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Chose </a:t>
            </a:r>
            <a:r>
              <a:rPr lang="en-US" sz="1800" b="1" dirty="0"/>
              <a:t>Reload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C4BBB-122C-AA40-9CAF-E7121C645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100" y="1503640"/>
            <a:ext cx="3467100" cy="480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8431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CE00E91B-DEA5-45DD-9EE0-D83EE24B4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Height and Width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C4B121-A74D-B047-A93E-365A207C2B2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8068CE-A6A0-924B-BF48-EB40AC6560C2}"/>
              </a:ext>
            </a:extLst>
          </p:cNvPr>
          <p:cNvSpPr txBox="1"/>
          <p:nvPr/>
        </p:nvSpPr>
        <p:spPr>
          <a:xfrm>
            <a:off x="800099" y="2569226"/>
            <a:ext cx="32935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Fixed Dimensions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C33CC2C-FF53-2045-9304-ACEE7AD5C6D0}"/>
              </a:ext>
            </a:extLst>
          </p:cNvPr>
          <p:cNvSpPr txBox="1"/>
          <p:nvPr/>
        </p:nvSpPr>
        <p:spPr>
          <a:xfrm>
            <a:off x="1056395" y="1812108"/>
            <a:ext cx="883152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A component's height and width determine its size on the screen.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1471896-DDEF-5E44-92D7-5EB2A64AAE91}"/>
              </a:ext>
            </a:extLst>
          </p:cNvPr>
          <p:cNvSpPr txBox="1"/>
          <p:nvPr/>
        </p:nvSpPr>
        <p:spPr>
          <a:xfrm>
            <a:off x="1056395" y="3160132"/>
            <a:ext cx="8307092" cy="13542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simplest way to set the dimensions of a component is by adding a fixed </a:t>
            </a:r>
            <a:r>
              <a:rPr lang="en-US" sz="1800" dirty="0">
                <a:highlight>
                  <a:srgbClr val="C0C0C0"/>
                </a:highlight>
              </a:rPr>
              <a:t>width</a:t>
            </a:r>
            <a:r>
              <a:rPr lang="en-US" sz="1800" dirty="0"/>
              <a:t> and </a:t>
            </a:r>
            <a:r>
              <a:rPr lang="en-US" sz="1800" dirty="0">
                <a:highlight>
                  <a:srgbClr val="C0C0C0"/>
                </a:highlight>
              </a:rPr>
              <a:t>height</a:t>
            </a:r>
            <a:r>
              <a:rPr lang="en-US" sz="1800" dirty="0"/>
              <a:t> to style.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All dimensions in React Native are unitless, and represent density-independent pixels.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1766659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C4B121-A74D-B047-A93E-365A207C2B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8068CE-A6A0-924B-BF48-EB40AC6560C2}"/>
              </a:ext>
            </a:extLst>
          </p:cNvPr>
          <p:cNvSpPr txBox="1"/>
          <p:nvPr/>
        </p:nvSpPr>
        <p:spPr>
          <a:xfrm>
            <a:off x="601134" y="1517134"/>
            <a:ext cx="32935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Fixed Dimensions example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42BC7659-4C61-8F45-899A-20EAE5F06E35}"/>
              </a:ext>
            </a:extLst>
          </p:cNvPr>
          <p:cNvSpPr/>
          <p:nvPr/>
        </p:nvSpPr>
        <p:spPr>
          <a:xfrm>
            <a:off x="1938867" y="2299009"/>
            <a:ext cx="7453106" cy="36830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FixedDimensionsBasics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'powderblue'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'skyblue'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style={{width: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150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150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'steelblue'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6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r>
              <a:rPr lang="en-VN" sz="18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192777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3C4B121-A74D-B047-A93E-365A207C2B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14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B8068CE-A6A0-924B-BF48-EB40AC6560C2}"/>
              </a:ext>
            </a:extLst>
          </p:cNvPr>
          <p:cNvSpPr txBox="1"/>
          <p:nvPr/>
        </p:nvSpPr>
        <p:spPr>
          <a:xfrm>
            <a:off x="728278" y="776257"/>
            <a:ext cx="235588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Result: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A0EFC84-2FB2-894E-9CAA-E2BD2F6090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37491" y="976312"/>
            <a:ext cx="3606800" cy="55626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6859071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E0D403-1B6A-324B-BC86-F228011D538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15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96703-89FC-D144-A5A8-E649EA6EDF87}"/>
              </a:ext>
            </a:extLst>
          </p:cNvPr>
          <p:cNvSpPr txBox="1"/>
          <p:nvPr/>
        </p:nvSpPr>
        <p:spPr>
          <a:xfrm>
            <a:off x="575732" y="1167548"/>
            <a:ext cx="367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Flex Dimensions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553699DC-78F2-2A43-B9ED-4B83B49E2EDF}"/>
              </a:ext>
            </a:extLst>
          </p:cNvPr>
          <p:cNvSpPr txBox="1"/>
          <p:nvPr/>
        </p:nvSpPr>
        <p:spPr>
          <a:xfrm>
            <a:off x="836908" y="2061275"/>
            <a:ext cx="10516892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Use </a:t>
            </a:r>
            <a:r>
              <a:rPr lang="en-US" sz="1800" dirty="0">
                <a:highlight>
                  <a:srgbClr val="C0C0C0"/>
                </a:highlight>
              </a:rPr>
              <a:t>flex</a:t>
            </a:r>
            <a:r>
              <a:rPr lang="en-US" sz="1800" dirty="0"/>
              <a:t> in a component's style to have the component expand and shrink dynamically based on available space.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Normally you will use </a:t>
            </a:r>
            <a:r>
              <a:rPr lang="en-US" sz="1800" dirty="0">
                <a:highlight>
                  <a:srgbClr val="C0C0C0"/>
                </a:highlight>
              </a:rPr>
              <a:t>flex: 1</a:t>
            </a:r>
            <a:r>
              <a:rPr lang="en-US" sz="1800" dirty="0"/>
              <a:t>, which tells a component to fill all available space, shared evenly amongst other components with the same parent.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larger the </a:t>
            </a:r>
            <a:r>
              <a:rPr lang="en-US" sz="1800" dirty="0">
                <a:highlight>
                  <a:srgbClr val="C0C0C0"/>
                </a:highlight>
              </a:rPr>
              <a:t>flex</a:t>
            </a:r>
            <a:r>
              <a:rPr lang="en-US" sz="1800" dirty="0"/>
              <a:t> given, the higher the ratio of space a component will take compared to its siblings.</a:t>
            </a:r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A component can only expand to fill available space if its parent has dimensions greater than 0.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If a parent does not have either a fixed width and height or flex, the parent will have dimensions of 0 and the flex children will not be visible.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93437588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E0D403-1B6A-324B-BC86-F228011D538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47F468A-FCBE-DF4E-B7CC-16A11BDA45A8}"/>
              </a:ext>
            </a:extLst>
          </p:cNvPr>
          <p:cNvSpPr/>
          <p:nvPr/>
        </p:nvSpPr>
        <p:spPr>
          <a:xfrm>
            <a:off x="2234051" y="1756013"/>
            <a:ext cx="7312905" cy="4452501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FlexDimensionsBasics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Try removing the `flex: 1` on the parent View.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The parent will not have dimensions, so the children can't expand.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What if you add `height: 300` instead of `flex: 1`?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'powderblue'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2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'skyblue'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3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backgroundColor: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'steelblue'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96703-89FC-D144-A5A8-E649EA6EDF87}"/>
              </a:ext>
            </a:extLst>
          </p:cNvPr>
          <p:cNvSpPr txBox="1"/>
          <p:nvPr/>
        </p:nvSpPr>
        <p:spPr>
          <a:xfrm>
            <a:off x="575732" y="1167548"/>
            <a:ext cx="367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Flex Dimensions example</a:t>
            </a:r>
          </a:p>
        </p:txBody>
      </p:sp>
    </p:spTree>
    <p:extLst>
      <p:ext uri="{BB962C8B-B14F-4D97-AF65-F5344CB8AC3E}">
        <p14:creationId xmlns:p14="http://schemas.microsoft.com/office/powerpoint/2010/main" val="393692500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46E0D403-1B6A-324B-BC86-F228011D5384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17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2496703-89FC-D144-A5A8-E649EA6EDF87}"/>
              </a:ext>
            </a:extLst>
          </p:cNvPr>
          <p:cNvSpPr txBox="1"/>
          <p:nvPr/>
        </p:nvSpPr>
        <p:spPr>
          <a:xfrm>
            <a:off x="560234" y="733595"/>
            <a:ext cx="367453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Result: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030CECD8-DB04-E343-B10E-A673347486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5867" y="341002"/>
            <a:ext cx="3674534" cy="6015348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09344915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A63BD61-4474-644B-BCB1-A5500C202A7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7EDD918-A1F4-334D-A666-2369E9203A23}"/>
              </a:ext>
            </a:extLst>
          </p:cNvPr>
          <p:cNvSpPr txBox="1"/>
          <p:nvPr/>
        </p:nvSpPr>
        <p:spPr>
          <a:xfrm>
            <a:off x="985218" y="1412499"/>
            <a:ext cx="455650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dirty="0"/>
              <a:t>Note: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5FFDECC-4742-034A-9CC8-C39F7626C43E}"/>
              </a:ext>
            </a:extLst>
          </p:cNvPr>
          <p:cNvSpPr txBox="1"/>
          <p:nvPr/>
        </p:nvSpPr>
        <p:spPr>
          <a:xfrm>
            <a:off x="1255363" y="1983783"/>
            <a:ext cx="8245098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 this example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powderblue</a:t>
            </a:r>
            <a:r>
              <a:rPr lang="en-US" dirty="0"/>
              <a:t>,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skyblue</a:t>
            </a:r>
            <a:r>
              <a:rPr lang="en-US" dirty="0"/>
              <a:t> and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steelblue</a:t>
            </a:r>
            <a:r>
              <a:rPr lang="en-US" dirty="0"/>
              <a:t> views are all children in the container view that has flex: 1 set.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powderblue</a:t>
            </a:r>
            <a:r>
              <a:rPr lang="en-US" dirty="0"/>
              <a:t> view uses flex: 1 ,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skyblue</a:t>
            </a:r>
            <a:r>
              <a:rPr lang="en-US" dirty="0"/>
              <a:t> view uses flex: 2 and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steelblue</a:t>
            </a:r>
            <a:r>
              <a:rPr lang="en-US" dirty="0"/>
              <a:t> view uses flex: 3 . 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b="1" dirty="0"/>
              <a:t>1+2+3 = 6</a:t>
            </a:r>
            <a:r>
              <a:rPr lang="en-US" dirty="0"/>
              <a:t> which means that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powderblue</a:t>
            </a:r>
            <a:r>
              <a:rPr lang="en-US" dirty="0"/>
              <a:t> view will get 1/6 of the space,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skyblue </a:t>
            </a:r>
            <a:r>
              <a:rPr lang="en-US" dirty="0"/>
              <a:t> 2/6 of the space and the </a:t>
            </a:r>
            <a:r>
              <a:rPr lang="en-VN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steelblue </a:t>
            </a:r>
            <a:r>
              <a:rPr lang="en-US" dirty="0"/>
              <a:t> 3/6 of the space.</a:t>
            </a:r>
          </a:p>
        </p:txBody>
      </p:sp>
    </p:spTree>
    <p:extLst>
      <p:ext uri="{BB962C8B-B14F-4D97-AF65-F5344CB8AC3E}">
        <p14:creationId xmlns:p14="http://schemas.microsoft.com/office/powerpoint/2010/main" val="405846241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19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snipers code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9338487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BCD6A0-D849-6546-9AE7-5CDDCFC9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86676"/>
            <a:ext cx="3932237" cy="1068388"/>
          </a:xfrm>
        </p:spPr>
        <p:txBody>
          <a:bodyPr/>
          <a:lstStyle/>
          <a:p>
            <a:r>
              <a:rPr lang="en-VN" dirty="0"/>
              <a:t>React Native Basics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5B0A2C-D036-2442-B690-DC60DC758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56232"/>
            <a:ext cx="3932237" cy="4298950"/>
          </a:xfrm>
        </p:spPr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Learn the Basics</a:t>
            </a:r>
          </a:p>
          <a:p>
            <a:r>
              <a:rPr lang="en-VN" dirty="0">
                <a:solidFill>
                  <a:schemeClr val="tx1"/>
                </a:solidFill>
              </a:rPr>
              <a:t>Props</a:t>
            </a:r>
          </a:p>
          <a:p>
            <a:r>
              <a:rPr lang="en-VN" dirty="0">
                <a:solidFill>
                  <a:schemeClr val="tx1"/>
                </a:solidFill>
              </a:rPr>
              <a:t>State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Style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Hight and Width</a:t>
            </a:r>
          </a:p>
          <a:p>
            <a:r>
              <a:rPr lang="en-VN" dirty="0"/>
              <a:t>Layout with Flexbox</a:t>
            </a:r>
          </a:p>
          <a:p>
            <a:r>
              <a:rPr lang="en-VN" dirty="0"/>
              <a:t>Handling Text Input</a:t>
            </a:r>
          </a:p>
          <a:p>
            <a:r>
              <a:rPr lang="en-VN" dirty="0"/>
              <a:t>Handling Touches</a:t>
            </a:r>
          </a:p>
          <a:p>
            <a:r>
              <a:rPr lang="en-VN" dirty="0"/>
              <a:t>Using a Scroll View</a:t>
            </a:r>
          </a:p>
          <a:p>
            <a:r>
              <a:rPr lang="en-VN" dirty="0"/>
              <a:t>Using List Views</a:t>
            </a:r>
          </a:p>
          <a:p>
            <a:r>
              <a:rPr lang="en-VN" dirty="0"/>
              <a:t>Networking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C1522-131A-534E-A18C-BCBBF9F7E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FBF9C9-FE75-3B46-B014-6ABF56AFB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481" y="1725030"/>
            <a:ext cx="3932237" cy="340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5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AF8746A-EE07-4C12-9811-541D636EC8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/>
              <a:t>Style</a:t>
            </a:r>
            <a:endParaRPr lang="en-US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185CB6A-6E3D-D146-8D79-8C6D0511A8EF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4AE3879-2EE9-D241-B8CA-B9014769C450}"/>
              </a:ext>
            </a:extLst>
          </p:cNvPr>
          <p:cNvSpPr txBox="1"/>
          <p:nvPr/>
        </p:nvSpPr>
        <p:spPr>
          <a:xfrm>
            <a:off x="838200" y="1701321"/>
            <a:ext cx="9917624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With React Native, you style your application using JavaScript.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All of the core components accept a prop named </a:t>
            </a:r>
            <a:r>
              <a:rPr lang="en-US" sz="1800" dirty="0">
                <a:highlight>
                  <a:srgbClr val="C0C0C0"/>
                </a:highlight>
              </a:rPr>
              <a:t>style</a:t>
            </a:r>
            <a:r>
              <a:rPr lang="en-US" sz="1800" dirty="0"/>
              <a:t>. The style names and </a:t>
            </a:r>
            <a:r>
              <a:rPr lang="en-US" sz="1800" dirty="0">
                <a:hlinkClick r:id="rId3"/>
              </a:rPr>
              <a:t>values</a:t>
            </a:r>
            <a:r>
              <a:rPr lang="en-US" sz="1800" dirty="0"/>
              <a:t> usually match how CSS works on the web, except names are written using camel casing, e.g. </a:t>
            </a:r>
            <a:r>
              <a:rPr lang="en-US" sz="1800" dirty="0" err="1">
                <a:highlight>
                  <a:srgbClr val="C0C0C0"/>
                </a:highlight>
              </a:rPr>
              <a:t>backgroundColor</a:t>
            </a:r>
            <a:r>
              <a:rPr lang="en-US" sz="1800" dirty="0"/>
              <a:t> rather than </a:t>
            </a:r>
            <a:r>
              <a:rPr lang="en-US" sz="1800" dirty="0">
                <a:highlight>
                  <a:srgbClr val="C0C0C0"/>
                </a:highlight>
              </a:rPr>
              <a:t>background-color</a:t>
            </a:r>
            <a:r>
              <a:rPr lang="en-US" sz="1800" dirty="0"/>
              <a:t>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The </a:t>
            </a:r>
            <a:r>
              <a:rPr lang="en-US" sz="1800" dirty="0">
                <a:highlight>
                  <a:srgbClr val="C0C0C0"/>
                </a:highlight>
              </a:rPr>
              <a:t>style</a:t>
            </a:r>
            <a:r>
              <a:rPr lang="en-US" sz="1800" dirty="0"/>
              <a:t> prop can be a plain old JavaScript object.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That's the simplest and what we usually use for example code.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You can also pass an array of styles - the last style in the array has precedence, so you can use this to inherit styles.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endParaRPr lang="en-US" sz="1800" dirty="0"/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As a component grows in complexity, it is often cleaner to use </a:t>
            </a:r>
            <a:r>
              <a:rPr lang="en-US" sz="1800" dirty="0" err="1">
                <a:highlight>
                  <a:srgbClr val="C0C0C0"/>
                </a:highlight>
              </a:rPr>
              <a:t>StyleSheet.create</a:t>
            </a:r>
            <a:r>
              <a:rPr lang="en-US" sz="1800" dirty="0"/>
              <a:t> to define several styles in one place. Here's an example:</a:t>
            </a:r>
          </a:p>
        </p:txBody>
      </p:sp>
    </p:spTree>
    <p:extLst>
      <p:ext uri="{BB962C8B-B14F-4D97-AF65-F5344CB8AC3E}">
        <p14:creationId xmlns:p14="http://schemas.microsoft.com/office/powerpoint/2010/main" val="10288825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9D9D90-A833-B24F-A9F2-F2B8DCE874B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5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D7296A-519D-6044-AD44-DECF250455BF}"/>
              </a:ext>
            </a:extLst>
          </p:cNvPr>
          <p:cNvSpPr/>
          <p:nvPr/>
        </p:nvSpPr>
        <p:spPr>
          <a:xfrm>
            <a:off x="1988950" y="1715710"/>
            <a:ext cx="6096000" cy="342657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const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styles =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StyleSheet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.create({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bigBlue: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'blue'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fontWeight: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'bold'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fontSize: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30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red: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color: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'red'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},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});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759125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9D9D90-A833-B24F-A9F2-F2B8DCE874B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6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EAD7296A-519D-6044-AD44-DECF250455BF}"/>
              </a:ext>
            </a:extLst>
          </p:cNvPr>
          <p:cNvSpPr/>
          <p:nvPr/>
        </p:nvSpPr>
        <p:spPr>
          <a:xfrm>
            <a:off x="2159430" y="1543557"/>
            <a:ext cx="6096000" cy="36830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LotsOfStyles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style={styles.red}&gt;just red&lt;/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style={styles.bigBlue}&gt;just bigBlue&lt;/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style={[styles.bigBlue, styles.red]}&gt;bigBlue, then red&lt;/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style={[styles.red, styles.bigBlue]}&gt;red, then bigBlue&lt;/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013306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B39D9D90-A833-B24F-A9F2-F2B8DCE874B3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7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92CB78B-324C-3248-B62F-4C81B8468220}"/>
              </a:ext>
            </a:extLst>
          </p:cNvPr>
          <p:cNvSpPr txBox="1"/>
          <p:nvPr/>
        </p:nvSpPr>
        <p:spPr>
          <a:xfrm>
            <a:off x="609600" y="490344"/>
            <a:ext cx="210151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1800" dirty="0"/>
              <a:t>Result: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A87BA7-01E6-8245-82D1-7FDA2C5D26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32136" y="271308"/>
            <a:ext cx="3957272" cy="6061315"/>
          </a:xfrm>
          <a:prstGeom prst="rect">
            <a:avLst/>
          </a:prstGeom>
          <a:solidFill>
            <a:schemeClr val="accent2"/>
          </a:solidFill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8370047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499244-1D69-0F43-818D-6CF9BD3AF6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C333C3-B685-9042-80A7-83DF11BE1CF3}"/>
              </a:ext>
            </a:extLst>
          </p:cNvPr>
          <p:cNvSpPr txBox="1"/>
          <p:nvPr/>
        </p:nvSpPr>
        <p:spPr>
          <a:xfrm>
            <a:off x="348015" y="523679"/>
            <a:ext cx="444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How to run it on your Simulator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9E077E-FF8E-3547-ADB7-F791F14CE205}"/>
              </a:ext>
            </a:extLst>
          </p:cNvPr>
          <p:cNvSpPr txBox="1"/>
          <p:nvPr/>
        </p:nvSpPr>
        <p:spPr>
          <a:xfrm>
            <a:off x="1095162" y="1513482"/>
            <a:ext cx="64587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Creating a new application</a:t>
            </a:r>
            <a:endParaRPr lang="en-US" sz="1800" dirty="0"/>
          </a:p>
          <a:p>
            <a:r>
              <a:rPr lang="en-US" sz="1800" i="1" dirty="0" err="1">
                <a:solidFill>
                  <a:schemeClr val="tx1"/>
                </a:solidFill>
              </a:rPr>
              <a:t>npx</a:t>
            </a:r>
            <a:r>
              <a:rPr lang="en-US" sz="1800" i="1" dirty="0">
                <a:solidFill>
                  <a:schemeClr val="tx1"/>
                </a:solidFill>
              </a:rPr>
              <a:t> react-native </a:t>
            </a:r>
            <a:r>
              <a:rPr lang="en-US" sz="1800" i="1" dirty="0" err="1">
                <a:solidFill>
                  <a:schemeClr val="tx1"/>
                </a:solidFill>
              </a:rPr>
              <a:t>init</a:t>
            </a:r>
            <a:r>
              <a:rPr lang="en-US" sz="1800" i="1" dirty="0">
                <a:solidFill>
                  <a:schemeClr val="tx1"/>
                </a:solidFill>
              </a:rPr>
              <a:t> Style</a:t>
            </a:r>
          </a:p>
          <a:p>
            <a:endParaRPr lang="en-US" sz="1800" i="1" dirty="0">
              <a:solidFill>
                <a:schemeClr val="tx1"/>
              </a:solidFill>
            </a:endParaRPr>
          </a:p>
          <a:p>
            <a:r>
              <a:rPr lang="en-US" sz="1800" b="1" dirty="0"/>
              <a:t>[Optional] Using a specific version or template</a:t>
            </a:r>
          </a:p>
          <a:p>
            <a:r>
              <a:rPr lang="en-US" sz="1800" dirty="0" err="1"/>
              <a:t>npx</a:t>
            </a:r>
            <a:r>
              <a:rPr lang="en-US" sz="1800" dirty="0"/>
              <a:t> react-native </a:t>
            </a:r>
            <a:r>
              <a:rPr lang="en-US" sz="1800" dirty="0" err="1"/>
              <a:t>init</a:t>
            </a:r>
            <a:r>
              <a:rPr lang="en-US" sz="1800" dirty="0"/>
              <a:t> </a:t>
            </a:r>
            <a:r>
              <a:rPr lang="en-US" sz="1800" i="1" dirty="0">
                <a:solidFill>
                  <a:schemeClr val="tx1"/>
                </a:solidFill>
              </a:rPr>
              <a:t>Style</a:t>
            </a:r>
            <a:r>
              <a:rPr lang="en-US" sz="1800" dirty="0"/>
              <a:t> --version X.XX.X</a:t>
            </a:r>
            <a:endParaRPr lang="en-VN" sz="1800" i="1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37154C-E7DF-B24F-B158-6D4D4831E60F}"/>
              </a:ext>
            </a:extLst>
          </p:cNvPr>
          <p:cNvSpPr txBox="1"/>
          <p:nvPr/>
        </p:nvSpPr>
        <p:spPr>
          <a:xfrm>
            <a:off x="1095162" y="3597777"/>
            <a:ext cx="6239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Running your React Native application</a:t>
            </a:r>
          </a:p>
          <a:p>
            <a:r>
              <a:rPr lang="en-US" sz="1800" i="1" dirty="0"/>
              <a:t>cd </a:t>
            </a:r>
            <a:r>
              <a:rPr lang="en-US" sz="1800" i="1" dirty="0">
                <a:solidFill>
                  <a:schemeClr val="tx1"/>
                </a:solidFill>
              </a:rPr>
              <a:t>Style</a:t>
            </a:r>
            <a:endParaRPr lang="en-VN" sz="180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9F1CD8-CF81-1B4B-AB00-63B24ADD6926}"/>
              </a:ext>
            </a:extLst>
          </p:cNvPr>
          <p:cNvSpPr txBox="1"/>
          <p:nvPr/>
        </p:nvSpPr>
        <p:spPr>
          <a:xfrm>
            <a:off x="1130214" y="4274885"/>
            <a:ext cx="283768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iOS:</a:t>
            </a:r>
          </a:p>
          <a:p>
            <a:r>
              <a:rPr lang="en-US" sz="1800" i="1" dirty="0"/>
              <a:t>cd </a:t>
            </a:r>
            <a:r>
              <a:rPr lang="en-US" sz="1800" i="1" dirty="0" err="1"/>
              <a:t>ios</a:t>
            </a:r>
            <a:endParaRPr lang="en-US" sz="1800" i="1" dirty="0"/>
          </a:p>
          <a:p>
            <a:r>
              <a:rPr lang="en-US" sz="1800" i="1" dirty="0"/>
              <a:t>pod install &amp;&amp; cd ..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</a:t>
            </a:r>
            <a:r>
              <a:rPr lang="en-US" sz="1800" i="1" dirty="0" err="1"/>
              <a:t>ios</a:t>
            </a:r>
            <a:endParaRPr lang="en-VN" sz="18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0D4CDD-795C-9E4B-85E1-EE454DC2E1A7}"/>
              </a:ext>
            </a:extLst>
          </p:cNvPr>
          <p:cNvSpPr txBox="1"/>
          <p:nvPr/>
        </p:nvSpPr>
        <p:spPr>
          <a:xfrm>
            <a:off x="4198785" y="4274885"/>
            <a:ext cx="321259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Android: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run-android</a:t>
            </a:r>
            <a:endParaRPr lang="en-VN" sz="1800" i="1" dirty="0"/>
          </a:p>
        </p:txBody>
      </p:sp>
    </p:spTree>
    <p:extLst>
      <p:ext uri="{BB962C8B-B14F-4D97-AF65-F5344CB8AC3E}">
        <p14:creationId xmlns:p14="http://schemas.microsoft.com/office/powerpoint/2010/main" val="1375279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7AAC72-7982-0343-9D92-6220147090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6CFAF7B-3B64-7241-A297-D03E53D03D4F}"/>
              </a:ext>
            </a:extLst>
          </p:cNvPr>
          <p:cNvSpPr txBox="1"/>
          <p:nvPr/>
        </p:nvSpPr>
        <p:spPr>
          <a:xfrm>
            <a:off x="967458" y="914400"/>
            <a:ext cx="7882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Paste the sniper code above it into your </a:t>
            </a:r>
            <a:r>
              <a:rPr lang="en-US" sz="1800" dirty="0" err="1">
                <a:highlight>
                  <a:srgbClr val="C0C0C0"/>
                </a:highlight>
              </a:rPr>
              <a:t>App.js</a:t>
            </a:r>
            <a:r>
              <a:rPr lang="en-US" sz="1800" dirty="0"/>
              <a:t> file</a:t>
            </a:r>
            <a:endParaRPr lang="en-VN" sz="1800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BC4C522A-1AFA-2E4B-BEB0-98E8241F16D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47168" y="1546600"/>
            <a:ext cx="9497663" cy="5174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0987324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3756</TotalTime>
  <Words>1617</Words>
  <Application>Microsoft Macintosh PowerPoint</Application>
  <PresentationFormat>Widescreen</PresentationFormat>
  <Paragraphs>204</Paragraphs>
  <Slides>20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5" baseType="lpstr">
      <vt:lpstr>var(--font-monospace)</vt:lpstr>
      <vt:lpstr>Arial</vt:lpstr>
      <vt:lpstr>Calibri</vt:lpstr>
      <vt:lpstr>Times New Roman</vt:lpstr>
      <vt:lpstr>cc_blue</vt:lpstr>
      <vt:lpstr>React Native Basic</vt:lpstr>
      <vt:lpstr>The basics</vt:lpstr>
      <vt:lpstr>React Native Basics</vt:lpstr>
      <vt:lpstr>Style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Height and Width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Exercise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50</cp:revision>
  <cp:lastPrinted>2020-04-06T06:57:46Z</cp:lastPrinted>
  <dcterms:created xsi:type="dcterms:W3CDTF">2020-04-06T02:02:09Z</dcterms:created>
  <dcterms:modified xsi:type="dcterms:W3CDTF">2020-04-12T20:25:56Z</dcterms:modified>
</cp:coreProperties>
</file>